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27684413" cy="7812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9"/>
    <p:restoredTop sz="94624"/>
  </p:normalViewPr>
  <p:slideViewPr>
    <p:cSldViewPr snapToGrid="0" snapToObjects="1">
      <p:cViewPr varScale="1">
        <p:scale>
          <a:sx n="48" d="100"/>
          <a:sy n="48" d="100"/>
        </p:scale>
        <p:origin x="296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0552" y="1278507"/>
            <a:ext cx="20763310" cy="2719764"/>
          </a:xfrm>
        </p:spPr>
        <p:txBody>
          <a:bodyPr anchor="b"/>
          <a:lstStyle>
            <a:lvl1pPr algn="ctr">
              <a:defRPr sz="683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0552" y="4103155"/>
            <a:ext cx="20763310" cy="1886112"/>
          </a:xfrm>
        </p:spPr>
        <p:txBody>
          <a:bodyPr/>
          <a:lstStyle>
            <a:lvl1pPr marL="0" indent="0" algn="ctr">
              <a:buNone/>
              <a:defRPr sz="2734"/>
            </a:lvl1pPr>
            <a:lvl2pPr marL="520797" indent="0" algn="ctr">
              <a:buNone/>
              <a:defRPr sz="2278"/>
            </a:lvl2pPr>
            <a:lvl3pPr marL="1041593" indent="0" algn="ctr">
              <a:buNone/>
              <a:defRPr sz="2050"/>
            </a:lvl3pPr>
            <a:lvl4pPr marL="1562390" indent="0" algn="ctr">
              <a:buNone/>
              <a:defRPr sz="1823"/>
            </a:lvl4pPr>
            <a:lvl5pPr marL="2083186" indent="0" algn="ctr">
              <a:buNone/>
              <a:defRPr sz="1823"/>
            </a:lvl5pPr>
            <a:lvl6pPr marL="2603983" indent="0" algn="ctr">
              <a:buNone/>
              <a:defRPr sz="1823"/>
            </a:lvl6pPr>
            <a:lvl7pPr marL="3124779" indent="0" algn="ctr">
              <a:buNone/>
              <a:defRPr sz="1823"/>
            </a:lvl7pPr>
            <a:lvl8pPr marL="3645576" indent="0" algn="ctr">
              <a:buNone/>
              <a:defRPr sz="1823"/>
            </a:lvl8pPr>
            <a:lvl9pPr marL="4166372" indent="0" algn="ctr">
              <a:buNone/>
              <a:defRPr sz="182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11658" y="415922"/>
            <a:ext cx="5969452" cy="662038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3304" y="415922"/>
            <a:ext cx="17562299" cy="662038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8885" y="1947598"/>
            <a:ext cx="23877806" cy="3249611"/>
          </a:xfrm>
        </p:spPr>
        <p:txBody>
          <a:bodyPr anchor="b"/>
          <a:lstStyle>
            <a:lvl1pPr>
              <a:defRPr sz="683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8885" y="5227952"/>
            <a:ext cx="23877806" cy="1708894"/>
          </a:xfrm>
        </p:spPr>
        <p:txBody>
          <a:bodyPr/>
          <a:lstStyle>
            <a:lvl1pPr marL="0" indent="0">
              <a:buNone/>
              <a:defRPr sz="2734">
                <a:solidFill>
                  <a:schemeClr val="tx1">
                    <a:tint val="75000"/>
                  </a:schemeClr>
                </a:solidFill>
              </a:defRPr>
            </a:lvl1pPr>
            <a:lvl2pPr marL="520797" indent="0">
              <a:buNone/>
              <a:defRPr sz="2278">
                <a:solidFill>
                  <a:schemeClr val="tx1">
                    <a:tint val="75000"/>
                  </a:schemeClr>
                </a:solidFill>
              </a:defRPr>
            </a:lvl2pPr>
            <a:lvl3pPr marL="1041593" indent="0">
              <a:buNone/>
              <a:defRPr sz="2050">
                <a:solidFill>
                  <a:schemeClr val="tx1">
                    <a:tint val="75000"/>
                  </a:schemeClr>
                </a:solidFill>
              </a:defRPr>
            </a:lvl3pPr>
            <a:lvl4pPr marL="1562390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4pPr>
            <a:lvl5pPr marL="2083186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5pPr>
            <a:lvl6pPr marL="2603983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6pPr>
            <a:lvl7pPr marL="3124779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7pPr>
            <a:lvl8pPr marL="3645576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8pPr>
            <a:lvl9pPr marL="4166372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3303" y="2079607"/>
            <a:ext cx="11765876" cy="49566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15234" y="2079607"/>
            <a:ext cx="11765876" cy="49566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09" y="415922"/>
            <a:ext cx="23877806" cy="150997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6911" y="1915047"/>
            <a:ext cx="11711803" cy="938535"/>
          </a:xfrm>
        </p:spPr>
        <p:txBody>
          <a:bodyPr anchor="b"/>
          <a:lstStyle>
            <a:lvl1pPr marL="0" indent="0">
              <a:buNone/>
              <a:defRPr sz="2734" b="1"/>
            </a:lvl1pPr>
            <a:lvl2pPr marL="520797" indent="0">
              <a:buNone/>
              <a:defRPr sz="2278" b="1"/>
            </a:lvl2pPr>
            <a:lvl3pPr marL="1041593" indent="0">
              <a:buNone/>
              <a:defRPr sz="2050" b="1"/>
            </a:lvl3pPr>
            <a:lvl4pPr marL="1562390" indent="0">
              <a:buNone/>
              <a:defRPr sz="1823" b="1"/>
            </a:lvl4pPr>
            <a:lvl5pPr marL="2083186" indent="0">
              <a:buNone/>
              <a:defRPr sz="1823" b="1"/>
            </a:lvl5pPr>
            <a:lvl6pPr marL="2603983" indent="0">
              <a:buNone/>
              <a:defRPr sz="1823" b="1"/>
            </a:lvl6pPr>
            <a:lvl7pPr marL="3124779" indent="0">
              <a:buNone/>
              <a:defRPr sz="1823" b="1"/>
            </a:lvl7pPr>
            <a:lvl8pPr marL="3645576" indent="0">
              <a:buNone/>
              <a:defRPr sz="1823" b="1"/>
            </a:lvl8pPr>
            <a:lvl9pPr marL="4166372" indent="0">
              <a:buNone/>
              <a:defRPr sz="18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06911" y="2853582"/>
            <a:ext cx="11711803" cy="4197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015234" y="1915047"/>
            <a:ext cx="11769481" cy="938535"/>
          </a:xfrm>
        </p:spPr>
        <p:txBody>
          <a:bodyPr anchor="b"/>
          <a:lstStyle>
            <a:lvl1pPr marL="0" indent="0">
              <a:buNone/>
              <a:defRPr sz="2734" b="1"/>
            </a:lvl1pPr>
            <a:lvl2pPr marL="520797" indent="0">
              <a:buNone/>
              <a:defRPr sz="2278" b="1"/>
            </a:lvl2pPr>
            <a:lvl3pPr marL="1041593" indent="0">
              <a:buNone/>
              <a:defRPr sz="2050" b="1"/>
            </a:lvl3pPr>
            <a:lvl4pPr marL="1562390" indent="0">
              <a:buNone/>
              <a:defRPr sz="1823" b="1"/>
            </a:lvl4pPr>
            <a:lvl5pPr marL="2083186" indent="0">
              <a:buNone/>
              <a:defRPr sz="1823" b="1"/>
            </a:lvl5pPr>
            <a:lvl6pPr marL="2603983" indent="0">
              <a:buNone/>
              <a:defRPr sz="1823" b="1"/>
            </a:lvl6pPr>
            <a:lvl7pPr marL="3124779" indent="0">
              <a:buNone/>
              <a:defRPr sz="1823" b="1"/>
            </a:lvl7pPr>
            <a:lvl8pPr marL="3645576" indent="0">
              <a:buNone/>
              <a:defRPr sz="1823" b="1"/>
            </a:lvl8pPr>
            <a:lvl9pPr marL="4166372" indent="0">
              <a:buNone/>
              <a:defRPr sz="18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015234" y="2853582"/>
            <a:ext cx="11769481" cy="4197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10" y="520806"/>
            <a:ext cx="8928943" cy="1822821"/>
          </a:xfrm>
        </p:spPr>
        <p:txBody>
          <a:bodyPr anchor="b"/>
          <a:lstStyle>
            <a:lvl1pPr>
              <a:defRPr sz="3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9481" y="1124797"/>
            <a:ext cx="14015234" cy="5551646"/>
          </a:xfrm>
        </p:spPr>
        <p:txBody>
          <a:bodyPr/>
          <a:lstStyle>
            <a:lvl1pPr>
              <a:defRPr sz="3645"/>
            </a:lvl1pPr>
            <a:lvl2pPr>
              <a:defRPr sz="3189"/>
            </a:lvl2pPr>
            <a:lvl3pPr>
              <a:defRPr sz="2734"/>
            </a:lvl3pPr>
            <a:lvl4pPr>
              <a:defRPr sz="2278"/>
            </a:lvl4pPr>
            <a:lvl5pPr>
              <a:defRPr sz="2278"/>
            </a:lvl5pPr>
            <a:lvl6pPr>
              <a:defRPr sz="2278"/>
            </a:lvl6pPr>
            <a:lvl7pPr>
              <a:defRPr sz="2278"/>
            </a:lvl7pPr>
            <a:lvl8pPr>
              <a:defRPr sz="2278"/>
            </a:lvl8pPr>
            <a:lvl9pPr>
              <a:defRPr sz="227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6910" y="2343626"/>
            <a:ext cx="8928943" cy="4341858"/>
          </a:xfrm>
        </p:spPr>
        <p:txBody>
          <a:bodyPr/>
          <a:lstStyle>
            <a:lvl1pPr marL="0" indent="0">
              <a:buNone/>
              <a:defRPr sz="1823"/>
            </a:lvl1pPr>
            <a:lvl2pPr marL="520797" indent="0">
              <a:buNone/>
              <a:defRPr sz="1595"/>
            </a:lvl2pPr>
            <a:lvl3pPr marL="1041593" indent="0">
              <a:buNone/>
              <a:defRPr sz="1367"/>
            </a:lvl3pPr>
            <a:lvl4pPr marL="1562390" indent="0">
              <a:buNone/>
              <a:defRPr sz="1139"/>
            </a:lvl4pPr>
            <a:lvl5pPr marL="2083186" indent="0">
              <a:buNone/>
              <a:defRPr sz="1139"/>
            </a:lvl5pPr>
            <a:lvl6pPr marL="2603983" indent="0">
              <a:buNone/>
              <a:defRPr sz="1139"/>
            </a:lvl6pPr>
            <a:lvl7pPr marL="3124779" indent="0">
              <a:buNone/>
              <a:defRPr sz="1139"/>
            </a:lvl7pPr>
            <a:lvl8pPr marL="3645576" indent="0">
              <a:buNone/>
              <a:defRPr sz="1139"/>
            </a:lvl8pPr>
            <a:lvl9pPr marL="4166372" indent="0">
              <a:buNone/>
              <a:defRPr sz="113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10" y="520806"/>
            <a:ext cx="8928943" cy="1822821"/>
          </a:xfrm>
        </p:spPr>
        <p:txBody>
          <a:bodyPr anchor="b"/>
          <a:lstStyle>
            <a:lvl1pPr>
              <a:defRPr sz="3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69481" y="1124797"/>
            <a:ext cx="14015234" cy="5551646"/>
          </a:xfrm>
        </p:spPr>
        <p:txBody>
          <a:bodyPr anchor="t"/>
          <a:lstStyle>
            <a:lvl1pPr marL="0" indent="0">
              <a:buNone/>
              <a:defRPr sz="3645"/>
            </a:lvl1pPr>
            <a:lvl2pPr marL="520797" indent="0">
              <a:buNone/>
              <a:defRPr sz="3189"/>
            </a:lvl2pPr>
            <a:lvl3pPr marL="1041593" indent="0">
              <a:buNone/>
              <a:defRPr sz="2734"/>
            </a:lvl3pPr>
            <a:lvl4pPr marL="1562390" indent="0">
              <a:buNone/>
              <a:defRPr sz="2278"/>
            </a:lvl4pPr>
            <a:lvl5pPr marL="2083186" indent="0">
              <a:buNone/>
              <a:defRPr sz="2278"/>
            </a:lvl5pPr>
            <a:lvl6pPr marL="2603983" indent="0">
              <a:buNone/>
              <a:defRPr sz="2278"/>
            </a:lvl6pPr>
            <a:lvl7pPr marL="3124779" indent="0">
              <a:buNone/>
              <a:defRPr sz="2278"/>
            </a:lvl7pPr>
            <a:lvl8pPr marL="3645576" indent="0">
              <a:buNone/>
              <a:defRPr sz="2278"/>
            </a:lvl8pPr>
            <a:lvl9pPr marL="4166372" indent="0">
              <a:buNone/>
              <a:defRPr sz="2278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6910" y="2343626"/>
            <a:ext cx="8928943" cy="4341858"/>
          </a:xfrm>
        </p:spPr>
        <p:txBody>
          <a:bodyPr/>
          <a:lstStyle>
            <a:lvl1pPr marL="0" indent="0">
              <a:buNone/>
              <a:defRPr sz="1823"/>
            </a:lvl1pPr>
            <a:lvl2pPr marL="520797" indent="0">
              <a:buNone/>
              <a:defRPr sz="1595"/>
            </a:lvl2pPr>
            <a:lvl3pPr marL="1041593" indent="0">
              <a:buNone/>
              <a:defRPr sz="1367"/>
            </a:lvl3pPr>
            <a:lvl4pPr marL="1562390" indent="0">
              <a:buNone/>
              <a:defRPr sz="1139"/>
            </a:lvl4pPr>
            <a:lvl5pPr marL="2083186" indent="0">
              <a:buNone/>
              <a:defRPr sz="1139"/>
            </a:lvl5pPr>
            <a:lvl6pPr marL="2603983" indent="0">
              <a:buNone/>
              <a:defRPr sz="1139"/>
            </a:lvl6pPr>
            <a:lvl7pPr marL="3124779" indent="0">
              <a:buNone/>
              <a:defRPr sz="1139"/>
            </a:lvl7pPr>
            <a:lvl8pPr marL="3645576" indent="0">
              <a:buNone/>
              <a:defRPr sz="1139"/>
            </a:lvl8pPr>
            <a:lvl9pPr marL="4166372" indent="0">
              <a:buNone/>
              <a:defRPr sz="113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3304" y="415922"/>
            <a:ext cx="23877806" cy="1509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3304" y="2079607"/>
            <a:ext cx="23877806" cy="4956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03303" y="7240649"/>
            <a:ext cx="6228993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D35BD-91DB-654E-92E9-EA446632B941}" type="datetimeFigureOut">
              <a:rPr kumimoji="1" lang="zh-CN" altLang="en-US" smtClean="0"/>
              <a:t>2018/3/22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70462" y="7240649"/>
            <a:ext cx="9343489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552117" y="7240649"/>
            <a:ext cx="6228993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86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41593" rtl="0" eaLnBrk="1" latinLnBrk="0" hangingPunct="1">
        <a:lnSpc>
          <a:spcPct val="90000"/>
        </a:lnSpc>
        <a:spcBef>
          <a:spcPct val="0"/>
        </a:spcBef>
        <a:buNone/>
        <a:defRPr sz="50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0398" indent="-260398" algn="l" defTabSz="1041593" rtl="0" eaLnBrk="1" latinLnBrk="0" hangingPunct="1">
        <a:lnSpc>
          <a:spcPct val="90000"/>
        </a:lnSpc>
        <a:spcBef>
          <a:spcPts val="1139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1pPr>
      <a:lvl2pPr marL="781195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734" kern="1200">
          <a:solidFill>
            <a:schemeClr val="tx1"/>
          </a:solidFill>
          <a:latin typeface="+mn-lt"/>
          <a:ea typeface="+mn-ea"/>
          <a:cs typeface="+mn-cs"/>
        </a:defRPr>
      </a:lvl2pPr>
      <a:lvl3pPr marL="1301991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278" kern="1200">
          <a:solidFill>
            <a:schemeClr val="tx1"/>
          </a:solidFill>
          <a:latin typeface="+mn-lt"/>
          <a:ea typeface="+mn-ea"/>
          <a:cs typeface="+mn-cs"/>
        </a:defRPr>
      </a:lvl3pPr>
      <a:lvl4pPr marL="1822788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4pPr>
      <a:lvl5pPr marL="2343584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5pPr>
      <a:lvl6pPr marL="2864381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6pPr>
      <a:lvl7pPr marL="3385177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7pPr>
      <a:lvl8pPr marL="3905974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8pPr>
      <a:lvl9pPr marL="4426770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1pPr>
      <a:lvl2pPr marL="520797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2pPr>
      <a:lvl3pPr marL="1041593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562390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4pPr>
      <a:lvl5pPr marL="2083186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5pPr>
      <a:lvl6pPr marL="2603983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6pPr>
      <a:lvl7pPr marL="3124779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7pPr>
      <a:lvl8pPr marL="3645576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8pPr>
      <a:lvl9pPr marL="4166372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897839" y="2487168"/>
            <a:ext cx="611000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9900" dirty="0">
                <a:solidFill>
                  <a:schemeClr val="bg1"/>
                </a:solidFill>
                <a:latin typeface="PingFang SC Thin" charset="-122"/>
                <a:ea typeface="PingFang SC Thin" charset="-122"/>
                <a:cs typeface="PingFang SC Thin" charset="-122"/>
              </a:rPr>
              <a:t>半撇</a:t>
            </a:r>
          </a:p>
        </p:txBody>
      </p:sp>
      <p:pic>
        <p:nvPicPr>
          <p:cNvPr id="7" name="TIMEALPSHDmp4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784" end="63229.3333"/>
                  <p14:fade in="1000"/>
                  <p14:bmkLst>
                    <p14:bmk name="书签 1" time="31465"/>
                    <p14:bmk name="书签 2" time="48696"/>
                    <p14:bmk name="书签 3" time="51227.3153"/>
                    <p14:bmk name="书签 4" time="79048.8229"/>
                  </p14:bmkLst>
                </p14:media>
              </p:ext>
            </p:extLst>
          </p:nvPr>
        </p:nvPicPr>
        <p:blipFill rotWithShape="1">
          <a:blip r:embed="rId4"/>
          <a:srcRect t="24919" b="24920"/>
          <a:stretch/>
        </p:blipFill>
        <p:spPr>
          <a:xfrm>
            <a:off x="-1587" y="0"/>
            <a:ext cx="27686000" cy="781208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27686000" cy="7812088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 9"/>
          <p:cNvGrpSpPr/>
          <p:nvPr/>
        </p:nvGrpSpPr>
        <p:grpSpPr>
          <a:xfrm>
            <a:off x="10314832" y="2948090"/>
            <a:ext cx="7679253" cy="1511952"/>
            <a:chOff x="10673886" y="1682497"/>
            <a:chExt cx="7679253" cy="1511952"/>
          </a:xfrm>
        </p:grpSpPr>
        <p:sp>
          <p:nvSpPr>
            <p:cNvPr id="8" name="文本框 7"/>
            <p:cNvSpPr txBox="1"/>
            <p:nvPr/>
          </p:nvSpPr>
          <p:spPr>
            <a:xfrm>
              <a:off x="11173853" y="1884475"/>
              <a:ext cx="667931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6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PingFang SC Ultralight" charset="-122"/>
                </a:rPr>
                <a:t>半撇有道儿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10673886" y="1682497"/>
              <a:ext cx="7679253" cy="15119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699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3939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</TotalTime>
  <Words>6</Words>
  <Application>Microsoft Macintosh PowerPoint</Application>
  <PresentationFormat>自定义</PresentationFormat>
  <Paragraphs>2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宋体</vt:lpstr>
      <vt:lpstr>微软雅黑 Light</vt:lpstr>
      <vt:lpstr>PingFang SC Thin</vt:lpstr>
      <vt:lpstr>PingFang SC Ultralight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BP W.</cp:lastModifiedBy>
  <cp:revision>11</cp:revision>
  <dcterms:created xsi:type="dcterms:W3CDTF">2016-12-14T08:03:35Z</dcterms:created>
  <dcterms:modified xsi:type="dcterms:W3CDTF">2018-03-22T02:36:24Z</dcterms:modified>
</cp:coreProperties>
</file>

<file path=docProps/thumbnail.jpeg>
</file>